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Playfair Display"/>
      <p:regular r:id="rId15"/>
    </p:embeddedFont>
    <p:embeddedFont>
      <p:font typeface="Playfair Display"/>
      <p:regular r:id="rId16"/>
    </p:embeddedFont>
    <p:embeddedFont>
      <p:font typeface="Playfair Display"/>
      <p:regular r:id="rId17"/>
    </p:embeddedFont>
    <p:embeddedFont>
      <p:font typeface="Playfair Display"/>
      <p:regular r:id="rId18"/>
    </p:embeddedFont>
    <p:embeddedFont>
      <p:font typeface="Open Sans"/>
      <p:regular r:id="rId19"/>
    </p:embeddedFont>
    <p:embeddedFont>
      <p:font typeface="Open Sans"/>
      <p:regular r:id="rId20"/>
    </p:embeddedFont>
    <p:embeddedFont>
      <p:font typeface="Open Sans"/>
      <p:regular r:id="rId21"/>
    </p:embeddedFont>
    <p:embeddedFont>
      <p:font typeface="Open Sans"/>
      <p:regular r:id="rId22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Relationship Id="rId21" Type="http://schemas.openxmlformats.org/officeDocument/2006/relationships/font" Target="fonts/font7.fntdata"/><Relationship Id="rId22" Type="http://schemas.openxmlformats.org/officeDocument/2006/relationships/font" Target="fonts/font8.fntdata"/></Relationships>
</file>

<file path=ppt/media/>
</file>

<file path=ppt/media/image-1-1.png>
</file>

<file path=ppt/media/image-1002-1.png>
</file>

<file path=ppt/media/image-1003-1.png>
</file>

<file path=ppt/media/image-1004-1.png>
</file>

<file path=ppt/media/image-1005-1.png>
</file>

<file path=ppt/media/image-1006-1.png>
</file>

<file path=ppt/media/image-1007-1.png>
</file>

<file path=ppt/media/image-1008-1.png>
</file>

<file path=ppt/media/image-1009-1.png>
</file>

<file path=ppt/media/image-3-1.png>
</file>

<file path=ppt/media/image-4-1.png>
</file>

<file path=ppt/media/image-5-1.png>
</file>

<file path=ppt/media/image-5-2.png>
</file>

<file path=ppt/media/image-5-3.png>
</file>

<file path=ppt/media/image-5-4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2-1.png"/><Relationship Id="rId3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3-1.png"/><Relationship Id="rId3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4-1.png"/><Relationship Id="rId3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5-1.png"/><Relationship Id="rId3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6-1.png"/><Relationship Id="rId3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7-1.png"/><Relationship Id="rId3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8-1.png"/><Relationship Id="rId3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image" Target="../media/image-1009-1.png"/><Relationship Id="rId3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C0C0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3F3F7"/>
          </a:solidFill>
          <a:ln/>
        </p:spPr>
      </p:sp>
      <p:pic>
        <p:nvPicPr>
          <p:cNvPr id="4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4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image" Target="../media/image-5-4.png"/><Relationship Id="rId5" Type="http://schemas.openxmlformats.org/officeDocument/2006/relationships/slideLayout" Target="../slideLayouts/slideLayout6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691527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 que é GitHub e como utilizá-lo?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4449247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GitHub é uma plataforma para desenvolvedores de software. Ele permite que pessoas sugiram modificações em projetos e compartilhem conhecimento.</a:t>
            </a:r>
            <a:endParaRPr lang="en-US" sz="175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902863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O que é GitHub?</a:t>
            </a:r>
            <a:endParaRPr lang="en-US" sz="4450" dirty="0"/>
          </a:p>
        </p:txBody>
      </p:sp>
      <p:sp>
        <p:nvSpPr>
          <p:cNvPr id="3" name="Text 1"/>
          <p:cNvSpPr/>
          <p:nvPr/>
        </p:nvSpPr>
        <p:spPr>
          <a:xfrm>
            <a:off x="793790" y="4178617"/>
            <a:ext cx="3066336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Hospedagem de Código</a:t>
            </a:r>
            <a:endParaRPr lang="en-US" sz="2200" dirty="0"/>
          </a:p>
        </p:txBody>
      </p:sp>
      <p:sp>
        <p:nvSpPr>
          <p:cNvPr id="4" name="Text 2"/>
          <p:cNvSpPr/>
          <p:nvPr/>
        </p:nvSpPr>
        <p:spPr>
          <a:xfrm>
            <a:off x="793790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Serviço de hospedagem de código-fonte baseado na web.</a:t>
            </a:r>
            <a:endParaRPr lang="en-US" sz="1750" dirty="0"/>
          </a:p>
        </p:txBody>
      </p:sp>
      <p:sp>
        <p:nvSpPr>
          <p:cNvPr id="5" name="Text 3"/>
          <p:cNvSpPr/>
          <p:nvPr/>
        </p:nvSpPr>
        <p:spPr>
          <a:xfrm>
            <a:off x="7599521" y="417861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Controle de Versão</a:t>
            </a:r>
            <a:endParaRPr lang="en-US" sz="2200" dirty="0"/>
          </a:p>
        </p:txBody>
      </p:sp>
      <p:sp>
        <p:nvSpPr>
          <p:cNvPr id="6" name="Text 4"/>
          <p:cNvSpPr/>
          <p:nvPr/>
        </p:nvSpPr>
        <p:spPr>
          <a:xfrm>
            <a:off x="7599521" y="4759762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Oferece controle de versão e recursos de colaboração.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7399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Por que o GitHub é tão popular?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4868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0E0EC"/>
          </a:solidFill>
          <a:ln/>
        </p:spPr>
      </p:sp>
      <p:sp>
        <p:nvSpPr>
          <p:cNvPr id="5" name="Text 2"/>
          <p:cNvSpPr/>
          <p:nvPr/>
        </p:nvSpPr>
        <p:spPr>
          <a:xfrm>
            <a:off x="6365260" y="352937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3486864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Controle de versão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97728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Rastreia todas as alterações feitas em um projeto.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3486864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0E0EC"/>
          </a:solidFill>
          <a:ln/>
        </p:spPr>
      </p:sp>
      <p:sp>
        <p:nvSpPr>
          <p:cNvPr id="9" name="Text 6"/>
          <p:cNvSpPr/>
          <p:nvPr/>
        </p:nvSpPr>
        <p:spPr>
          <a:xfrm>
            <a:off x="10256937" y="3529370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3486864"/>
            <a:ext cx="2927747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Colaboração simplificada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4331613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Permite que várias pessoas trabalhem juntas em um projeto.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902285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0E0EC"/>
          </a:solidFill>
          <a:ln/>
        </p:spPr>
      </p:sp>
      <p:sp>
        <p:nvSpPr>
          <p:cNvPr id="13" name="Text 10"/>
          <p:cNvSpPr/>
          <p:nvPr/>
        </p:nvSpPr>
        <p:spPr>
          <a:xfrm>
            <a:off x="6365260" y="5944791"/>
            <a:ext cx="340162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902285"/>
            <a:ext cx="4116229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Hospedagem de código gratuita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392704"/>
            <a:ext cx="681930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Oferece hospedagem gratuita para projetos de código aberto.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988463"/>
            <a:ext cx="6631424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Formas de uso do GitHub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0E0EC"/>
          </a:solidFill>
          <a:ln/>
        </p:spPr>
      </p:sp>
      <p:sp>
        <p:nvSpPr>
          <p:cNvPr id="5" name="Text 2"/>
          <p:cNvSpPr/>
          <p:nvPr/>
        </p:nvSpPr>
        <p:spPr>
          <a:xfrm>
            <a:off x="6507004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Código Pessoal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6507004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Armazene seu código pessoal de forma segura.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10171867" y="3037403"/>
            <a:ext cx="3664863" cy="1669852"/>
          </a:xfrm>
          <a:prstGeom prst="roundRect">
            <a:avLst>
              <a:gd name="adj" fmla="val 2038"/>
            </a:avLst>
          </a:prstGeom>
          <a:solidFill>
            <a:srgbClr val="E0E0EC"/>
          </a:solidFill>
          <a:ln/>
        </p:spPr>
      </p:sp>
      <p:sp>
        <p:nvSpPr>
          <p:cNvPr id="8" name="Text 5"/>
          <p:cNvSpPr/>
          <p:nvPr/>
        </p:nvSpPr>
        <p:spPr>
          <a:xfrm>
            <a:off x="10398681" y="326421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Código Aberto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10398681" y="3754636"/>
            <a:ext cx="321123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Contribua para projetos de código aberto.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6280190" y="4934069"/>
            <a:ext cx="7556421" cy="1306949"/>
          </a:xfrm>
          <a:prstGeom prst="roundRect">
            <a:avLst>
              <a:gd name="adj" fmla="val 2603"/>
            </a:avLst>
          </a:prstGeom>
          <a:solidFill>
            <a:srgbClr val="E0E0EC"/>
          </a:solidFill>
          <a:ln/>
        </p:spPr>
      </p:sp>
      <p:sp>
        <p:nvSpPr>
          <p:cNvPr id="11" name="Text 8"/>
          <p:cNvSpPr/>
          <p:nvPr/>
        </p:nvSpPr>
        <p:spPr>
          <a:xfrm>
            <a:off x="6507004" y="516088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Projetos Privados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6507004" y="5651302"/>
            <a:ext cx="710279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Gerencie projetos privados com segurança.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049423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Versionamento de código com GitHub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0190" y="3807143"/>
            <a:ext cx="566976" cy="566976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280190" y="460093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Repositórios Git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6280190" y="5091351"/>
            <a:ext cx="22919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Projetos são armazenados em repositórios Git.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2304" y="3807143"/>
            <a:ext cx="566976" cy="566976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8912304" y="4600932"/>
            <a:ext cx="2292072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Commits e Branches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8912304" y="5445681"/>
            <a:ext cx="22920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Altere o código e crie branches separadas.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544538" y="3807143"/>
            <a:ext cx="566976" cy="566976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1544538" y="4600932"/>
            <a:ext cx="2291953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Pull Requests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11544538" y="5091351"/>
            <a:ext cx="22919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Proponha alterações em um projeto.</a:t>
            </a:r>
            <a:endParaRPr lang="en-US" sz="17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194554"/>
            <a:ext cx="7556421" cy="1417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Colaboração de desenvolvimento no GitHub</a:t>
            </a:r>
            <a:endParaRPr lang="en-US" sz="44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790" y="2952274"/>
            <a:ext cx="1134070" cy="1360884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2268022" y="3179088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Forks</a:t>
            </a:r>
            <a:endParaRPr lang="en-US" sz="2200" dirty="0"/>
          </a:p>
        </p:txBody>
      </p:sp>
      <p:sp>
        <p:nvSpPr>
          <p:cNvPr id="6" name="Text 2"/>
          <p:cNvSpPr/>
          <p:nvPr/>
        </p:nvSpPr>
        <p:spPr>
          <a:xfrm>
            <a:off x="2268022" y="3669506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Crie uma cópia independente do projeto.</a:t>
            </a:r>
            <a:endParaRPr lang="en-US" sz="175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4313158"/>
            <a:ext cx="1134070" cy="136088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2268022" y="4539972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Issues</a:t>
            </a:r>
            <a:endParaRPr lang="en-US" sz="2200" dirty="0"/>
          </a:p>
        </p:txBody>
      </p:sp>
      <p:sp>
        <p:nvSpPr>
          <p:cNvPr id="9" name="Text 4"/>
          <p:cNvSpPr/>
          <p:nvPr/>
        </p:nvSpPr>
        <p:spPr>
          <a:xfrm>
            <a:off x="2268022" y="5030391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Rastreie tarefas, bugs e melhorias.</a:t>
            </a:r>
            <a:endParaRPr lang="en-US" sz="175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5674042"/>
            <a:ext cx="1134070" cy="1360884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2268022" y="590085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b="1" dirty="0">
                <a:solidFill>
                  <a:srgbClr val="39393C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Discussões</a:t>
            </a:r>
            <a:endParaRPr lang="en-US" sz="2200" dirty="0"/>
          </a:p>
        </p:txBody>
      </p:sp>
      <p:sp>
        <p:nvSpPr>
          <p:cNvPr id="12" name="Text 6"/>
          <p:cNvSpPr/>
          <p:nvPr/>
        </p:nvSpPr>
        <p:spPr>
          <a:xfrm>
            <a:off x="2268022" y="6391275"/>
            <a:ext cx="608218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Compartilhe ideias e solucione problemas.</a:t>
            </a:r>
            <a:endParaRPr lang="en-US" sz="175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12412861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GitHub: Uma Rede Social para Desenvolvedores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 GitHub é uma grande rede social. Ele junta 100 milhões de desenvolvedores do mundo ao redor de discussões sobre software livre.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835235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464498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b="1" dirty="0">
                <a:solidFill>
                  <a:srgbClr val="101014"/>
                </a:solidFill>
                <a:latin typeface="Playfair Display Bold" pitchFamily="34" charset="0"/>
                <a:ea typeface="Playfair Display Bold" pitchFamily="34" charset="-122"/>
                <a:cs typeface="Playfair Display Bold" pitchFamily="34" charset="-120"/>
              </a:rPr>
              <a:t>Conclusão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793790" y="5693926"/>
            <a:ext cx="13042821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39393C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 GitHub é uma ferramenta poderosa. Ele desempenha um papel fundamental na colaboração e no controle de versão. Sua versatilidade o torna uma escolha valiosa.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2025-03-13T11:30:24Z</dcterms:created>
  <dcterms:modified xsi:type="dcterms:W3CDTF">2025-03-13T11:30:24Z</dcterms:modified>
</cp:coreProperties>
</file>